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2" r:id="rId4"/>
    <p:sldId id="258" r:id="rId5"/>
    <p:sldId id="270" r:id="rId6"/>
    <p:sldId id="263" r:id="rId7"/>
    <p:sldId id="259" r:id="rId8"/>
    <p:sldId id="267" r:id="rId9"/>
    <p:sldId id="264" r:id="rId10"/>
    <p:sldId id="269" r:id="rId11"/>
    <p:sldId id="271" r:id="rId12"/>
    <p:sldId id="265" r:id="rId13"/>
    <p:sldId id="261" r:id="rId14"/>
    <p:sldId id="268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F7FC"/>
    <a:srgbClr val="FA632E"/>
    <a:srgbClr val="CC3399"/>
    <a:srgbClr val="E3FDDB"/>
    <a:srgbClr val="CFF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 autoAdjust="0"/>
    <p:restoredTop sz="86370" autoAdjust="0"/>
  </p:normalViewPr>
  <p:slideViewPr>
    <p:cSldViewPr>
      <p:cViewPr varScale="1">
        <p:scale>
          <a:sx n="86" d="100"/>
          <a:sy n="86" d="100"/>
        </p:scale>
        <p:origin x="51" y="105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08000" cy="108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5056C2-F907-4AF5-B4A1-6AC79B681BA9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A85D68C6-3D0D-40C6-8824-EA39AD50038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Sitzungs-protokoll</a:t>
          </a:r>
        </a:p>
      </dgm:t>
    </dgm:pt>
    <dgm:pt modelId="{82CE2D11-C439-4E40-8D90-02B1F2B42A87}" type="parTrans" cxnId="{F88282E7-AB20-4741-8302-FB322FE37AAA}">
      <dgm:prSet/>
      <dgm:spPr/>
      <dgm:t>
        <a:bodyPr/>
        <a:lstStyle/>
        <a:p>
          <a:endParaRPr lang="de-CH" sz="2000"/>
        </a:p>
      </dgm:t>
    </dgm:pt>
    <dgm:pt modelId="{AB670EE6-8F68-40B8-A0DD-29BED3862C9F}" type="sibTrans" cxnId="{F88282E7-AB20-4741-8302-FB322FE37AAA}">
      <dgm:prSet/>
      <dgm:spPr/>
      <dgm:t>
        <a:bodyPr/>
        <a:lstStyle/>
        <a:p>
          <a:endParaRPr lang="de-CH" sz="2000"/>
        </a:p>
      </dgm:t>
    </dgm:pt>
    <dgm:pt modelId="{C6C9830A-8324-44EA-AF32-5A051E61992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Spielanleitung</a:t>
          </a:r>
        </a:p>
      </dgm:t>
    </dgm:pt>
    <dgm:pt modelId="{0660A649-98D4-4017-AFEF-907914BA0C56}" type="parTrans" cxnId="{4BC489AC-4B52-4706-8C20-57C763E78A5E}">
      <dgm:prSet/>
      <dgm:spPr/>
      <dgm:t>
        <a:bodyPr/>
        <a:lstStyle/>
        <a:p>
          <a:endParaRPr lang="de-CH" sz="2000"/>
        </a:p>
      </dgm:t>
    </dgm:pt>
    <dgm:pt modelId="{B2D45E20-D2FC-435D-8427-6431BF0E3A9F}" type="sibTrans" cxnId="{4BC489AC-4B52-4706-8C20-57C763E78A5E}">
      <dgm:prSet/>
      <dgm:spPr/>
      <dgm:t>
        <a:bodyPr/>
        <a:lstStyle/>
        <a:p>
          <a:endParaRPr lang="de-CH" sz="2000"/>
        </a:p>
      </dgm:t>
    </dgm:pt>
    <dgm:pt modelId="{A22128CC-FAD2-4328-B530-DCA59452ED82}">
      <dgm:prSet phldrT="[Text]" custT="1"/>
      <dgm:spPr/>
      <dgm:t>
        <a:bodyPr/>
        <a:lstStyle/>
        <a:p>
          <a:endParaRPr lang="de-CH" sz="2000" dirty="0"/>
        </a:p>
      </dgm:t>
    </dgm:pt>
    <dgm:pt modelId="{4A99AA99-A392-40FF-8637-6825724EC5AB}" type="parTrans" cxnId="{BB3CEDD6-EF2B-44DC-B869-544B4943A597}">
      <dgm:prSet/>
      <dgm:spPr/>
      <dgm:t>
        <a:bodyPr/>
        <a:lstStyle/>
        <a:p>
          <a:endParaRPr lang="de-CH" sz="2000"/>
        </a:p>
      </dgm:t>
    </dgm:pt>
    <dgm:pt modelId="{8840DA20-DC53-497E-81D0-65BB7E2B403D}" type="sibTrans" cxnId="{BB3CEDD6-EF2B-44DC-B869-544B4943A597}">
      <dgm:prSet/>
      <dgm:spPr/>
      <dgm:t>
        <a:bodyPr/>
        <a:lstStyle/>
        <a:p>
          <a:endParaRPr lang="de-CH" sz="2000"/>
        </a:p>
      </dgm:t>
    </dgm:pt>
    <dgm:pt modelId="{5849CDE1-CC09-485A-A34C-5992A05921F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Präsentationen</a:t>
          </a:r>
        </a:p>
      </dgm:t>
    </dgm:pt>
    <dgm:pt modelId="{55724370-D0E7-4B95-9849-5947BA645F0B}" type="parTrans" cxnId="{81A69374-C4C6-4323-854A-5C97BC8C251D}">
      <dgm:prSet/>
      <dgm:spPr/>
      <dgm:t>
        <a:bodyPr/>
        <a:lstStyle/>
        <a:p>
          <a:endParaRPr lang="de-CH" sz="2000"/>
        </a:p>
      </dgm:t>
    </dgm:pt>
    <dgm:pt modelId="{5C48B86A-A8D9-46B9-BCCC-C17AB60D6F63}" type="sibTrans" cxnId="{81A69374-C4C6-4323-854A-5C97BC8C251D}">
      <dgm:prSet/>
      <dgm:spPr/>
      <dgm:t>
        <a:bodyPr/>
        <a:lstStyle/>
        <a:p>
          <a:endParaRPr lang="de-CH" sz="2000"/>
        </a:p>
      </dgm:t>
    </dgm:pt>
    <dgm:pt modelId="{F8602941-D404-4E60-921C-7F99FCF28A28}">
      <dgm:prSet phldrT="[Text]" custT="1"/>
      <dgm:spPr/>
      <dgm:t>
        <a:bodyPr/>
        <a:lstStyle/>
        <a:p>
          <a:endParaRPr lang="de-CH" sz="2000" dirty="0"/>
        </a:p>
      </dgm:t>
    </dgm:pt>
    <dgm:pt modelId="{6D102C8E-BE82-4F74-B155-E48A03B5658F}" type="parTrans" cxnId="{1C55A0A0-7178-4AF9-9C8F-530ABAE25F53}">
      <dgm:prSet/>
      <dgm:spPr/>
      <dgm:t>
        <a:bodyPr/>
        <a:lstStyle/>
        <a:p>
          <a:endParaRPr lang="de-CH" sz="2000"/>
        </a:p>
      </dgm:t>
    </dgm:pt>
    <dgm:pt modelId="{347E02E2-61E9-425F-9CE3-7C1F5AAE18CA}" type="sibTrans" cxnId="{1C55A0A0-7178-4AF9-9C8F-530ABAE25F53}">
      <dgm:prSet/>
      <dgm:spPr/>
      <dgm:t>
        <a:bodyPr/>
        <a:lstStyle/>
        <a:p>
          <a:endParaRPr lang="de-CH" sz="2000"/>
        </a:p>
      </dgm:t>
    </dgm:pt>
    <dgm:pt modelId="{5FC02159-5AD8-452F-AB5D-8A81E0D4F73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Code-Struktur</a:t>
          </a:r>
        </a:p>
      </dgm:t>
    </dgm:pt>
    <dgm:pt modelId="{42F227D8-1F7F-4154-A25F-F312EF5D6341}" type="parTrans" cxnId="{2406C858-9D20-4517-8A3A-ADFC6EBEB656}">
      <dgm:prSet/>
      <dgm:spPr/>
      <dgm:t>
        <a:bodyPr/>
        <a:lstStyle/>
        <a:p>
          <a:endParaRPr lang="de-CH" sz="2000"/>
        </a:p>
      </dgm:t>
    </dgm:pt>
    <dgm:pt modelId="{5AC19960-7C96-4D0A-9B4A-48609ACCAF90}" type="sibTrans" cxnId="{2406C858-9D20-4517-8A3A-ADFC6EBEB656}">
      <dgm:prSet/>
      <dgm:spPr/>
      <dgm:t>
        <a:bodyPr/>
        <a:lstStyle/>
        <a:p>
          <a:endParaRPr lang="de-CH" sz="2000"/>
        </a:p>
      </dgm:t>
    </dgm:pt>
    <dgm:pt modelId="{594A7095-7A03-4E6E-9E1B-C1B933971D6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dirty="0">
            <a:solidFill>
              <a:schemeClr val="tx1"/>
            </a:solidFill>
          </a:endParaRPr>
        </a:p>
      </dgm:t>
    </dgm:pt>
    <dgm:pt modelId="{ACDDC55D-C3C0-4C96-9C4E-0D08158E0EA2}" type="parTrans" cxnId="{B933ADC9-95ED-4E4F-8539-EA5BFD149225}">
      <dgm:prSet/>
      <dgm:spPr/>
      <dgm:t>
        <a:bodyPr/>
        <a:lstStyle/>
        <a:p>
          <a:endParaRPr lang="de-CH" sz="2000"/>
        </a:p>
      </dgm:t>
    </dgm:pt>
    <dgm:pt modelId="{28569DF0-3D66-41EC-AACC-69F7E4D0AF5B}" type="sibTrans" cxnId="{B933ADC9-95ED-4E4F-8539-EA5BFD149225}">
      <dgm:prSet/>
      <dgm:spPr/>
      <dgm:t>
        <a:bodyPr/>
        <a:lstStyle/>
        <a:p>
          <a:endParaRPr lang="de-CH" sz="2000"/>
        </a:p>
      </dgm:t>
    </dgm:pt>
    <dgm:pt modelId="{BC1F83A2-7DA6-42B2-9B81-57926ADCCA9C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Tagebuch</a:t>
          </a:r>
        </a:p>
      </dgm:t>
    </dgm:pt>
    <dgm:pt modelId="{CF98ED0F-93CE-45BE-A741-C5A446ADDCD6}" type="sibTrans" cxnId="{7DB8AE33-3568-44BD-8CA7-4B435D3889D7}">
      <dgm:prSet/>
      <dgm:spPr/>
      <dgm:t>
        <a:bodyPr/>
        <a:lstStyle/>
        <a:p>
          <a:endParaRPr lang="de-CH" sz="2000"/>
        </a:p>
      </dgm:t>
    </dgm:pt>
    <dgm:pt modelId="{98A6EBC0-BF7A-4DBB-AFE7-7FE06C0C8F44}" type="parTrans" cxnId="{7DB8AE33-3568-44BD-8CA7-4B435D3889D7}">
      <dgm:prSet/>
      <dgm:spPr/>
      <dgm:t>
        <a:bodyPr/>
        <a:lstStyle/>
        <a:p>
          <a:endParaRPr lang="de-CH" sz="2000"/>
        </a:p>
      </dgm:t>
    </dgm:pt>
    <dgm:pt modelId="{29925387-F0A4-4D69-BDD7-CA4402BDE65B}">
      <dgm:prSet phldrT="[Text]" custT="1"/>
      <dgm:spPr/>
      <dgm:t>
        <a:bodyPr/>
        <a:lstStyle/>
        <a:p>
          <a:endParaRPr lang="de-CH" sz="2000" dirty="0"/>
        </a:p>
      </dgm:t>
    </dgm:pt>
    <dgm:pt modelId="{A7EBD68F-D14B-4EE2-BCEC-97ECE73E04B8}" type="sibTrans" cxnId="{0780B408-756F-447D-A14D-1D24F869D653}">
      <dgm:prSet/>
      <dgm:spPr/>
      <dgm:t>
        <a:bodyPr/>
        <a:lstStyle/>
        <a:p>
          <a:endParaRPr lang="de-CH" sz="2000"/>
        </a:p>
      </dgm:t>
    </dgm:pt>
    <dgm:pt modelId="{6FF04D5D-288D-4B04-9AB6-00051921D6C9}" type="parTrans" cxnId="{0780B408-756F-447D-A14D-1D24F869D653}">
      <dgm:prSet/>
      <dgm:spPr/>
      <dgm:t>
        <a:bodyPr/>
        <a:lstStyle/>
        <a:p>
          <a:endParaRPr lang="de-CH" sz="2000"/>
        </a:p>
      </dgm:t>
    </dgm:pt>
    <dgm:pt modelId="{F60AD385-3EB8-4218-848D-DCC1E4BF1BC0}">
      <dgm:prSet phldrT="[Text]" custT="1"/>
      <dgm:spPr/>
      <dgm:t>
        <a:bodyPr/>
        <a:lstStyle/>
        <a:p>
          <a:pPr algn="l"/>
          <a:endParaRPr lang="de-CH" sz="2000" dirty="0"/>
        </a:p>
      </dgm:t>
    </dgm:pt>
    <dgm:pt modelId="{5C4D458B-3CB8-4524-A294-7357F9CFFF68}" type="sibTrans" cxnId="{AE2001D2-651A-4D37-A4BC-A21E34ECB2BB}">
      <dgm:prSet/>
      <dgm:spPr/>
      <dgm:t>
        <a:bodyPr/>
        <a:lstStyle/>
        <a:p>
          <a:endParaRPr lang="de-CH" sz="2000"/>
        </a:p>
      </dgm:t>
    </dgm:pt>
    <dgm:pt modelId="{E38D61F4-671B-40BA-B511-4081BC9770DB}" type="parTrans" cxnId="{AE2001D2-651A-4D37-A4BC-A21E34ECB2BB}">
      <dgm:prSet/>
      <dgm:spPr/>
      <dgm:t>
        <a:bodyPr/>
        <a:lstStyle/>
        <a:p>
          <a:endParaRPr lang="de-CH" sz="2000"/>
        </a:p>
      </dgm:t>
    </dgm:pt>
    <dgm:pt modelId="{F2F9306F-8D76-4BB9-A8E3-0242747782E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</dgm:t>
    </dgm:pt>
    <dgm:pt modelId="{EBB4D76B-8EAD-4565-968B-B7D45816AFC5}" type="parTrans" cxnId="{171559D1-02AF-4049-8E45-5D9249B21995}">
      <dgm:prSet/>
      <dgm:spPr/>
      <dgm:t>
        <a:bodyPr/>
        <a:lstStyle/>
        <a:p>
          <a:endParaRPr lang="de-CH"/>
        </a:p>
      </dgm:t>
    </dgm:pt>
    <dgm:pt modelId="{D7D79079-B4E7-4C8E-AD9B-9DA63CFE4950}" type="sibTrans" cxnId="{171559D1-02AF-4049-8E45-5D9249B21995}">
      <dgm:prSet/>
      <dgm:spPr/>
      <dgm:t>
        <a:bodyPr/>
        <a:lstStyle/>
        <a:p>
          <a:endParaRPr lang="de-CH"/>
        </a:p>
      </dgm:t>
    </dgm:pt>
    <dgm:pt modelId="{C401EB40-7E28-49C9-B811-B15B9AAA771D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gm:t>
    </dgm:pt>
    <dgm:pt modelId="{21306814-2C9D-4503-93EA-1F80DF993F90}" type="parTrans" cxnId="{E93AF855-4172-4E1F-A4CE-F87808B3981A}">
      <dgm:prSet/>
      <dgm:spPr/>
      <dgm:t>
        <a:bodyPr/>
        <a:lstStyle/>
        <a:p>
          <a:endParaRPr lang="de-CH"/>
        </a:p>
      </dgm:t>
    </dgm:pt>
    <dgm:pt modelId="{EF31FDF2-5801-422C-B1BA-F510788CB401}" type="sibTrans" cxnId="{E93AF855-4172-4E1F-A4CE-F87808B3981A}">
      <dgm:prSet/>
      <dgm:spPr/>
      <dgm:t>
        <a:bodyPr/>
        <a:lstStyle/>
        <a:p>
          <a:endParaRPr lang="de-CH"/>
        </a:p>
      </dgm:t>
    </dgm:pt>
    <dgm:pt modelId="{44BA467D-1345-4C68-A458-3571A11F8A2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gm:t>
    </dgm:pt>
    <dgm:pt modelId="{6D989442-86F5-4CDE-9016-776EAFE2674B}" type="parTrans" cxnId="{0AE44F89-8A6B-428A-96A7-CC89392D8F81}">
      <dgm:prSet/>
      <dgm:spPr/>
      <dgm:t>
        <a:bodyPr/>
        <a:lstStyle/>
        <a:p>
          <a:endParaRPr lang="de-CH"/>
        </a:p>
      </dgm:t>
    </dgm:pt>
    <dgm:pt modelId="{057A1FFC-FDAE-4714-904B-1C84D9EDD561}" type="sibTrans" cxnId="{0AE44F89-8A6B-428A-96A7-CC89392D8F81}">
      <dgm:prSet/>
      <dgm:spPr/>
      <dgm:t>
        <a:bodyPr/>
        <a:lstStyle/>
        <a:p>
          <a:endParaRPr lang="de-CH"/>
        </a:p>
      </dgm:t>
    </dgm:pt>
    <dgm:pt modelId="{56FB8955-38DB-4006-89B4-D8E75EDD8030}" type="pres">
      <dgm:prSet presAssocID="{125056C2-F907-4AF5-B4A1-6AC79B681BA9}" presName="linearFlow" presStyleCnt="0">
        <dgm:presLayoutVars>
          <dgm:dir/>
          <dgm:animLvl val="lvl"/>
          <dgm:resizeHandles/>
        </dgm:presLayoutVars>
      </dgm:prSet>
      <dgm:spPr/>
    </dgm:pt>
    <dgm:pt modelId="{520295CA-EFCD-4205-97B4-4D4CEE198A4F}" type="pres">
      <dgm:prSet presAssocID="{F60AD385-3EB8-4218-848D-DCC1E4BF1BC0}" presName="compositeNode" presStyleCnt="0">
        <dgm:presLayoutVars>
          <dgm:bulletEnabled val="1"/>
        </dgm:presLayoutVars>
      </dgm:prSet>
      <dgm:spPr/>
    </dgm:pt>
    <dgm:pt modelId="{7D3C6895-9A4A-4871-B315-073B94191DE4}" type="pres">
      <dgm:prSet presAssocID="{F60AD385-3EB8-4218-848D-DCC1E4BF1BC0}" presName="image" presStyleLbl="fgImgPlace1" presStyleIdx="0" presStyleCnt="4" custLinFactNeighborX="-1500" custLinFactNeighborY="-1470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B7CF1BD5-7557-407D-911D-03348E98DFE3}" type="pres">
      <dgm:prSet presAssocID="{F60AD385-3EB8-4218-848D-DCC1E4BF1BC0}" presName="childNode" presStyleLbl="node1" presStyleIdx="0" presStyleCnt="4" custScaleX="113038" custLinFactNeighborX="1268" custLinFactNeighborY="26">
        <dgm:presLayoutVars>
          <dgm:bulletEnabled val="1"/>
        </dgm:presLayoutVars>
      </dgm:prSet>
      <dgm:spPr/>
    </dgm:pt>
    <dgm:pt modelId="{E0F1FC67-69DD-40FE-93C1-2ED3A6F8FADF}" type="pres">
      <dgm:prSet presAssocID="{F60AD385-3EB8-4218-848D-DCC1E4BF1BC0}" presName="parentNode" presStyleLbl="revTx" presStyleIdx="0" presStyleCnt="4" custAng="0" custScaleX="123731" custScaleY="49950" custLinFactX="195757" custLinFactNeighborX="200000" custLinFactNeighborY="-52194">
        <dgm:presLayoutVars>
          <dgm:chMax val="0"/>
          <dgm:bulletEnabled val="1"/>
        </dgm:presLayoutVars>
      </dgm:prSet>
      <dgm:spPr/>
    </dgm:pt>
    <dgm:pt modelId="{BAF42320-0CB6-42ED-BCE0-54C03D2C9972}" type="pres">
      <dgm:prSet presAssocID="{5C4D458B-3CB8-4524-A294-7357F9CFFF68}" presName="sibTrans" presStyleCnt="0"/>
      <dgm:spPr/>
    </dgm:pt>
    <dgm:pt modelId="{27CB0F3A-580A-4C78-BCF8-C3C1F74684B6}" type="pres">
      <dgm:prSet presAssocID="{A22128CC-FAD2-4328-B530-DCA59452ED82}" presName="compositeNode" presStyleCnt="0">
        <dgm:presLayoutVars>
          <dgm:bulletEnabled val="1"/>
        </dgm:presLayoutVars>
      </dgm:prSet>
      <dgm:spPr/>
    </dgm:pt>
    <dgm:pt modelId="{5577771F-8DF3-4731-B1EB-63BAE0018041}" type="pres">
      <dgm:prSet presAssocID="{A22128CC-FAD2-4328-B530-DCA59452ED82}" presName="image" presStyleLbl="fgImgPlace1" presStyleIdx="1" presStyleCnt="4" custLinFactNeighborX="-1500" custLinFactNeighborY="-1470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552D073C-8380-4427-9292-13D3B66618C9}" type="pres">
      <dgm:prSet presAssocID="{A22128CC-FAD2-4328-B530-DCA59452ED82}" presName="childNode" presStyleLbl="node1" presStyleIdx="1" presStyleCnt="4" custScaleX="113038">
        <dgm:presLayoutVars>
          <dgm:bulletEnabled val="1"/>
        </dgm:presLayoutVars>
      </dgm:prSet>
      <dgm:spPr/>
    </dgm:pt>
    <dgm:pt modelId="{73A45272-80B7-4BD3-8ED4-C4844CBC7A0B}" type="pres">
      <dgm:prSet presAssocID="{A22128CC-FAD2-4328-B530-DCA59452ED82}" presName="parentNode" presStyleLbl="revTx" presStyleIdx="1" presStyleCnt="4">
        <dgm:presLayoutVars>
          <dgm:chMax val="0"/>
          <dgm:bulletEnabled val="1"/>
        </dgm:presLayoutVars>
      </dgm:prSet>
      <dgm:spPr/>
    </dgm:pt>
    <dgm:pt modelId="{E9CBBEBF-D483-401E-AB09-C39A64372ED2}" type="pres">
      <dgm:prSet presAssocID="{8840DA20-DC53-497E-81D0-65BB7E2B403D}" presName="sibTrans" presStyleCnt="0"/>
      <dgm:spPr/>
    </dgm:pt>
    <dgm:pt modelId="{A48DB71E-B01F-4CB6-B5D1-1AEAFDAE77FB}" type="pres">
      <dgm:prSet presAssocID="{F8602941-D404-4E60-921C-7F99FCF28A28}" presName="compositeNode" presStyleCnt="0">
        <dgm:presLayoutVars>
          <dgm:bulletEnabled val="1"/>
        </dgm:presLayoutVars>
      </dgm:prSet>
      <dgm:spPr/>
    </dgm:pt>
    <dgm:pt modelId="{DEE689A3-A1D5-4A54-AEE2-BFDFBF77C009}" type="pres">
      <dgm:prSet presAssocID="{F8602941-D404-4E60-921C-7F99FCF28A28}" presName="image" presStyleLbl="fgImgPlace1" presStyleIdx="2" presStyleCnt="4" custLinFactNeighborX="-1500" custLinFactNeighborY="-1470"/>
      <dgm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2E0CA14F-31FE-406F-A4D1-20CC43188FCB}" type="pres">
      <dgm:prSet presAssocID="{F8602941-D404-4E60-921C-7F99FCF28A28}" presName="childNode" presStyleLbl="node1" presStyleIdx="2" presStyleCnt="4" custScaleX="113038">
        <dgm:presLayoutVars>
          <dgm:bulletEnabled val="1"/>
        </dgm:presLayoutVars>
      </dgm:prSet>
      <dgm:spPr/>
    </dgm:pt>
    <dgm:pt modelId="{C0D5AF66-0452-42F2-853A-FCF0C270C6CC}" type="pres">
      <dgm:prSet presAssocID="{F8602941-D404-4E60-921C-7F99FCF28A28}" presName="parentNode" presStyleLbl="revTx" presStyleIdx="2" presStyleCnt="4">
        <dgm:presLayoutVars>
          <dgm:chMax val="0"/>
          <dgm:bulletEnabled val="1"/>
        </dgm:presLayoutVars>
      </dgm:prSet>
      <dgm:spPr/>
    </dgm:pt>
    <dgm:pt modelId="{550D7F86-C15E-485B-81A7-0F7E14F54C5C}" type="pres">
      <dgm:prSet presAssocID="{347E02E2-61E9-425F-9CE3-7C1F5AAE18CA}" presName="sibTrans" presStyleCnt="0"/>
      <dgm:spPr/>
    </dgm:pt>
    <dgm:pt modelId="{2F3F5F06-3ED5-4027-9561-ADF5E2F69DF5}" type="pres">
      <dgm:prSet presAssocID="{29925387-F0A4-4D69-BDD7-CA4402BDE65B}" presName="compositeNode" presStyleCnt="0">
        <dgm:presLayoutVars>
          <dgm:bulletEnabled val="1"/>
        </dgm:presLayoutVars>
      </dgm:prSet>
      <dgm:spPr/>
    </dgm:pt>
    <dgm:pt modelId="{5B51C35D-79AD-4862-B5AA-AD8CD8491144}" type="pres">
      <dgm:prSet presAssocID="{29925387-F0A4-4D69-BDD7-CA4402BDE65B}" presName="image" presStyleLbl="fgImgPlace1" presStyleIdx="3" presStyleCnt="4" custLinFactNeighborX="-1500" custLinFactNeighborY="-1470"/>
      <dgm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32920468-8D8E-4C07-AB4D-071F4CCBE199}" type="pres">
      <dgm:prSet presAssocID="{29925387-F0A4-4D69-BDD7-CA4402BDE65B}" presName="childNode" presStyleLbl="node1" presStyleIdx="3" presStyleCnt="4" custScaleX="113038">
        <dgm:presLayoutVars>
          <dgm:bulletEnabled val="1"/>
        </dgm:presLayoutVars>
      </dgm:prSet>
      <dgm:spPr/>
    </dgm:pt>
    <dgm:pt modelId="{D2F1FAF6-D213-4A49-AB25-0CFEFC3D9442}" type="pres">
      <dgm:prSet presAssocID="{29925387-F0A4-4D69-BDD7-CA4402BDE65B}" presName="parentNode" presStyleLbl="revTx" presStyleIdx="3" presStyleCnt="4" custLinFactNeighborX="0">
        <dgm:presLayoutVars>
          <dgm:chMax val="0"/>
          <dgm:bulletEnabled val="1"/>
        </dgm:presLayoutVars>
      </dgm:prSet>
      <dgm:spPr/>
    </dgm:pt>
  </dgm:ptLst>
  <dgm:cxnLst>
    <dgm:cxn modelId="{0780B408-756F-447D-A14D-1D24F869D653}" srcId="{125056C2-F907-4AF5-B4A1-6AC79B681BA9}" destId="{29925387-F0A4-4D69-BDD7-CA4402BDE65B}" srcOrd="3" destOrd="0" parTransId="{6FF04D5D-288D-4B04-9AB6-00051921D6C9}" sibTransId="{A7EBD68F-D14B-4EE2-BCEC-97ECE73E04B8}"/>
    <dgm:cxn modelId="{97D52B13-274C-40A5-80C8-ADA984663F71}" type="presOf" srcId="{F2F9306F-8D76-4BB9-A8E3-0242747782EA}" destId="{552D073C-8380-4427-9292-13D3B66618C9}" srcOrd="0" destOrd="1" presId="urn:microsoft.com/office/officeart/2005/8/layout/hList2"/>
    <dgm:cxn modelId="{5F05E226-53C3-406E-BACA-75BB83381D4F}" type="presOf" srcId="{BC1F83A2-7DA6-42B2-9B81-57926ADCCA9C}" destId="{32920468-8D8E-4C07-AB4D-071F4CCBE199}" srcOrd="0" destOrd="0" presId="urn:microsoft.com/office/officeart/2005/8/layout/hList2"/>
    <dgm:cxn modelId="{7DB8AE33-3568-44BD-8CA7-4B435D3889D7}" srcId="{29925387-F0A4-4D69-BDD7-CA4402BDE65B}" destId="{BC1F83A2-7DA6-42B2-9B81-57926ADCCA9C}" srcOrd="0" destOrd="0" parTransId="{98A6EBC0-BF7A-4DBB-AFE7-7FE06C0C8F44}" sibTransId="{CF98ED0F-93CE-45BE-A741-C5A446ADDCD6}"/>
    <dgm:cxn modelId="{92176834-9432-4C8A-A04A-512C3455B32C}" type="presOf" srcId="{44BA467D-1345-4C68-A458-3571A11F8A2A}" destId="{32920468-8D8E-4C07-AB4D-071F4CCBE199}" srcOrd="0" destOrd="1" presId="urn:microsoft.com/office/officeart/2005/8/layout/hList2"/>
    <dgm:cxn modelId="{0C084E36-D6D4-4CCD-82AC-C008B9A4A241}" type="presOf" srcId="{29925387-F0A4-4D69-BDD7-CA4402BDE65B}" destId="{D2F1FAF6-D213-4A49-AB25-0CFEFC3D9442}" srcOrd="0" destOrd="0" presId="urn:microsoft.com/office/officeart/2005/8/layout/hList2"/>
    <dgm:cxn modelId="{2BDD2660-1322-4E97-B190-BDF4E28B86CB}" type="presOf" srcId="{A85D68C6-3D0D-40C6-8824-EA39AD500381}" destId="{B7CF1BD5-7557-407D-911D-03348E98DFE3}" srcOrd="0" destOrd="0" presId="urn:microsoft.com/office/officeart/2005/8/layout/hList2"/>
    <dgm:cxn modelId="{0D9D5567-46C9-4CC9-BB51-BDE37CA39EE2}" type="presOf" srcId="{A22128CC-FAD2-4328-B530-DCA59452ED82}" destId="{73A45272-80B7-4BD3-8ED4-C4844CBC7A0B}" srcOrd="0" destOrd="0" presId="urn:microsoft.com/office/officeart/2005/8/layout/hList2"/>
    <dgm:cxn modelId="{81A69374-C4C6-4323-854A-5C97BC8C251D}" srcId="{A22128CC-FAD2-4328-B530-DCA59452ED82}" destId="{5849CDE1-CC09-485A-A34C-5992A05921F8}" srcOrd="0" destOrd="0" parTransId="{55724370-D0E7-4B95-9849-5947BA645F0B}" sibTransId="{5C48B86A-A8D9-46B9-BCCC-C17AB60D6F63}"/>
    <dgm:cxn modelId="{E93AF855-4172-4E1F-A4CE-F87808B3981A}" srcId="{A22128CC-FAD2-4328-B530-DCA59452ED82}" destId="{C401EB40-7E28-49C9-B811-B15B9AAA771D}" srcOrd="2" destOrd="0" parTransId="{21306814-2C9D-4503-93EA-1F80DF993F90}" sibTransId="{EF31FDF2-5801-422C-B1BA-F510788CB401}"/>
    <dgm:cxn modelId="{6AC94477-68B1-4C70-8CC3-FAD51E30E225}" type="presOf" srcId="{F60AD385-3EB8-4218-848D-DCC1E4BF1BC0}" destId="{E0F1FC67-69DD-40FE-93C1-2ED3A6F8FADF}" srcOrd="0" destOrd="0" presId="urn:microsoft.com/office/officeart/2005/8/layout/hList2"/>
    <dgm:cxn modelId="{68426678-3EDD-4CB2-9058-717F42A95FA4}" type="presOf" srcId="{5849CDE1-CC09-485A-A34C-5992A05921F8}" destId="{552D073C-8380-4427-9292-13D3B66618C9}" srcOrd="0" destOrd="0" presId="urn:microsoft.com/office/officeart/2005/8/layout/hList2"/>
    <dgm:cxn modelId="{2406C858-9D20-4517-8A3A-ADFC6EBEB656}" srcId="{F8602941-D404-4E60-921C-7F99FCF28A28}" destId="{5FC02159-5AD8-452F-AB5D-8A81E0D4F735}" srcOrd="0" destOrd="0" parTransId="{42F227D8-1F7F-4154-A25F-F312EF5D6341}" sibTransId="{5AC19960-7C96-4D0A-9B4A-48609ACCAF90}"/>
    <dgm:cxn modelId="{0D23FD7D-3284-4062-B9EA-45F1847E35D5}" type="presOf" srcId="{594A7095-7A03-4E6E-9E1B-C1B933971D65}" destId="{2E0CA14F-31FE-406F-A4D1-20CC43188FCB}" srcOrd="0" destOrd="1" presId="urn:microsoft.com/office/officeart/2005/8/layout/hList2"/>
    <dgm:cxn modelId="{0AE44F89-8A6B-428A-96A7-CC89392D8F81}" srcId="{29925387-F0A4-4D69-BDD7-CA4402BDE65B}" destId="{44BA467D-1345-4C68-A458-3571A11F8A2A}" srcOrd="1" destOrd="0" parTransId="{6D989442-86F5-4CDE-9016-776EAFE2674B}" sibTransId="{057A1FFC-FDAE-4714-904B-1C84D9EDD561}"/>
    <dgm:cxn modelId="{6C598891-B6D8-4B64-9D6C-920834A4F448}" type="presOf" srcId="{C401EB40-7E28-49C9-B811-B15B9AAA771D}" destId="{552D073C-8380-4427-9292-13D3B66618C9}" srcOrd="0" destOrd="2" presId="urn:microsoft.com/office/officeart/2005/8/layout/hList2"/>
    <dgm:cxn modelId="{1C55A0A0-7178-4AF9-9C8F-530ABAE25F53}" srcId="{125056C2-F907-4AF5-B4A1-6AC79B681BA9}" destId="{F8602941-D404-4E60-921C-7F99FCF28A28}" srcOrd="2" destOrd="0" parTransId="{6D102C8E-BE82-4F74-B155-E48A03B5658F}" sibTransId="{347E02E2-61E9-425F-9CE3-7C1F5AAE18CA}"/>
    <dgm:cxn modelId="{9296C0A2-D786-420C-943C-0D6C6ADE5DB2}" type="presOf" srcId="{125056C2-F907-4AF5-B4A1-6AC79B681BA9}" destId="{56FB8955-38DB-4006-89B4-D8E75EDD8030}" srcOrd="0" destOrd="0" presId="urn:microsoft.com/office/officeart/2005/8/layout/hList2"/>
    <dgm:cxn modelId="{4BC489AC-4B52-4706-8C20-57C763E78A5E}" srcId="{F60AD385-3EB8-4218-848D-DCC1E4BF1BC0}" destId="{C6C9830A-8324-44EA-AF32-5A051E619921}" srcOrd="1" destOrd="0" parTransId="{0660A649-98D4-4017-AFEF-907914BA0C56}" sibTransId="{B2D45E20-D2FC-435D-8427-6431BF0E3A9F}"/>
    <dgm:cxn modelId="{F00E3FC1-90FC-4DB9-B775-67C918F5171B}" type="presOf" srcId="{5FC02159-5AD8-452F-AB5D-8A81E0D4F735}" destId="{2E0CA14F-31FE-406F-A4D1-20CC43188FCB}" srcOrd="0" destOrd="0" presId="urn:microsoft.com/office/officeart/2005/8/layout/hList2"/>
    <dgm:cxn modelId="{B933ADC9-95ED-4E4F-8539-EA5BFD149225}" srcId="{F8602941-D404-4E60-921C-7F99FCF28A28}" destId="{594A7095-7A03-4E6E-9E1B-C1B933971D65}" srcOrd="1" destOrd="0" parTransId="{ACDDC55D-C3C0-4C96-9C4E-0D08158E0EA2}" sibTransId="{28569DF0-3D66-41EC-AACC-69F7E4D0AF5B}"/>
    <dgm:cxn modelId="{171559D1-02AF-4049-8E45-5D9249B21995}" srcId="{A22128CC-FAD2-4328-B530-DCA59452ED82}" destId="{F2F9306F-8D76-4BB9-A8E3-0242747782EA}" srcOrd="1" destOrd="0" parTransId="{EBB4D76B-8EAD-4565-968B-B7D45816AFC5}" sibTransId="{D7D79079-B4E7-4C8E-AD9B-9DA63CFE4950}"/>
    <dgm:cxn modelId="{AE2001D2-651A-4D37-A4BC-A21E34ECB2BB}" srcId="{125056C2-F907-4AF5-B4A1-6AC79B681BA9}" destId="{F60AD385-3EB8-4218-848D-DCC1E4BF1BC0}" srcOrd="0" destOrd="0" parTransId="{E38D61F4-671B-40BA-B511-4081BC9770DB}" sibTransId="{5C4D458B-3CB8-4524-A294-7357F9CFFF68}"/>
    <dgm:cxn modelId="{BB3CEDD6-EF2B-44DC-B869-544B4943A597}" srcId="{125056C2-F907-4AF5-B4A1-6AC79B681BA9}" destId="{A22128CC-FAD2-4328-B530-DCA59452ED82}" srcOrd="1" destOrd="0" parTransId="{4A99AA99-A392-40FF-8637-6825724EC5AB}" sibTransId="{8840DA20-DC53-497E-81D0-65BB7E2B403D}"/>
    <dgm:cxn modelId="{B9BF9CE4-63D6-4481-A2D8-ABD287BB7A61}" type="presOf" srcId="{F8602941-D404-4E60-921C-7F99FCF28A28}" destId="{C0D5AF66-0452-42F2-853A-FCF0C270C6CC}" srcOrd="0" destOrd="0" presId="urn:microsoft.com/office/officeart/2005/8/layout/hList2"/>
    <dgm:cxn modelId="{F88282E7-AB20-4741-8302-FB322FE37AAA}" srcId="{F60AD385-3EB8-4218-848D-DCC1E4BF1BC0}" destId="{A85D68C6-3D0D-40C6-8824-EA39AD500381}" srcOrd="0" destOrd="0" parTransId="{82CE2D11-C439-4E40-8D90-02B1F2B42A87}" sibTransId="{AB670EE6-8F68-40B8-A0DD-29BED3862C9F}"/>
    <dgm:cxn modelId="{17C41BFB-7A80-4C71-90F0-ADE0B3CBCBC1}" type="presOf" srcId="{C6C9830A-8324-44EA-AF32-5A051E619921}" destId="{B7CF1BD5-7557-407D-911D-03348E98DFE3}" srcOrd="0" destOrd="1" presId="urn:microsoft.com/office/officeart/2005/8/layout/hList2"/>
    <dgm:cxn modelId="{5408A9CF-18F7-4902-9EE8-AE2B379A5FC6}" type="presParOf" srcId="{56FB8955-38DB-4006-89B4-D8E75EDD8030}" destId="{520295CA-EFCD-4205-97B4-4D4CEE198A4F}" srcOrd="0" destOrd="0" presId="urn:microsoft.com/office/officeart/2005/8/layout/hList2"/>
    <dgm:cxn modelId="{4CC7FAD5-BC62-4441-B3FA-EAC3C6E99DC8}" type="presParOf" srcId="{520295CA-EFCD-4205-97B4-4D4CEE198A4F}" destId="{7D3C6895-9A4A-4871-B315-073B94191DE4}" srcOrd="0" destOrd="0" presId="urn:microsoft.com/office/officeart/2005/8/layout/hList2"/>
    <dgm:cxn modelId="{13A080F6-8B4C-4DAF-B21F-3567367FA3A8}" type="presParOf" srcId="{520295CA-EFCD-4205-97B4-4D4CEE198A4F}" destId="{B7CF1BD5-7557-407D-911D-03348E98DFE3}" srcOrd="1" destOrd="0" presId="urn:microsoft.com/office/officeart/2005/8/layout/hList2"/>
    <dgm:cxn modelId="{51444B60-A23C-47A0-BDB9-886F6174935C}" type="presParOf" srcId="{520295CA-EFCD-4205-97B4-4D4CEE198A4F}" destId="{E0F1FC67-69DD-40FE-93C1-2ED3A6F8FADF}" srcOrd="2" destOrd="0" presId="urn:microsoft.com/office/officeart/2005/8/layout/hList2"/>
    <dgm:cxn modelId="{A5FF9EE3-4881-482F-B88A-0569B0814E0C}" type="presParOf" srcId="{56FB8955-38DB-4006-89B4-D8E75EDD8030}" destId="{BAF42320-0CB6-42ED-BCE0-54C03D2C9972}" srcOrd="1" destOrd="0" presId="urn:microsoft.com/office/officeart/2005/8/layout/hList2"/>
    <dgm:cxn modelId="{08995868-9C47-4854-9BC2-D8D3A11ED6E1}" type="presParOf" srcId="{56FB8955-38DB-4006-89B4-D8E75EDD8030}" destId="{27CB0F3A-580A-4C78-BCF8-C3C1F74684B6}" srcOrd="2" destOrd="0" presId="urn:microsoft.com/office/officeart/2005/8/layout/hList2"/>
    <dgm:cxn modelId="{FDB5EB33-6C35-4098-B69B-C1A4C2814EAB}" type="presParOf" srcId="{27CB0F3A-580A-4C78-BCF8-C3C1F74684B6}" destId="{5577771F-8DF3-4731-B1EB-63BAE0018041}" srcOrd="0" destOrd="0" presId="urn:microsoft.com/office/officeart/2005/8/layout/hList2"/>
    <dgm:cxn modelId="{0AE2CB0B-BB7F-430D-93DC-548E1E20F618}" type="presParOf" srcId="{27CB0F3A-580A-4C78-BCF8-C3C1F74684B6}" destId="{552D073C-8380-4427-9292-13D3B66618C9}" srcOrd="1" destOrd="0" presId="urn:microsoft.com/office/officeart/2005/8/layout/hList2"/>
    <dgm:cxn modelId="{D442CD1F-52FC-43D4-8449-87D950AE3787}" type="presParOf" srcId="{27CB0F3A-580A-4C78-BCF8-C3C1F74684B6}" destId="{73A45272-80B7-4BD3-8ED4-C4844CBC7A0B}" srcOrd="2" destOrd="0" presId="urn:microsoft.com/office/officeart/2005/8/layout/hList2"/>
    <dgm:cxn modelId="{F1A6469A-86E0-4866-B4C8-0CA2F14FB046}" type="presParOf" srcId="{56FB8955-38DB-4006-89B4-D8E75EDD8030}" destId="{E9CBBEBF-D483-401E-AB09-C39A64372ED2}" srcOrd="3" destOrd="0" presId="urn:microsoft.com/office/officeart/2005/8/layout/hList2"/>
    <dgm:cxn modelId="{2C7863AC-EAA0-4C80-8BA7-8F55BB8C263B}" type="presParOf" srcId="{56FB8955-38DB-4006-89B4-D8E75EDD8030}" destId="{A48DB71E-B01F-4CB6-B5D1-1AEAFDAE77FB}" srcOrd="4" destOrd="0" presId="urn:microsoft.com/office/officeart/2005/8/layout/hList2"/>
    <dgm:cxn modelId="{BEE5E8BD-DB7F-4CE5-BE93-B92A77CC292E}" type="presParOf" srcId="{A48DB71E-B01F-4CB6-B5D1-1AEAFDAE77FB}" destId="{DEE689A3-A1D5-4A54-AEE2-BFDFBF77C009}" srcOrd="0" destOrd="0" presId="urn:microsoft.com/office/officeart/2005/8/layout/hList2"/>
    <dgm:cxn modelId="{D6EB1A9D-F970-4F46-8E36-AD91D613C277}" type="presParOf" srcId="{A48DB71E-B01F-4CB6-B5D1-1AEAFDAE77FB}" destId="{2E0CA14F-31FE-406F-A4D1-20CC43188FCB}" srcOrd="1" destOrd="0" presId="urn:microsoft.com/office/officeart/2005/8/layout/hList2"/>
    <dgm:cxn modelId="{C1CCC342-45B1-4D1D-9E06-9C57E0EE008A}" type="presParOf" srcId="{A48DB71E-B01F-4CB6-B5D1-1AEAFDAE77FB}" destId="{C0D5AF66-0452-42F2-853A-FCF0C270C6CC}" srcOrd="2" destOrd="0" presId="urn:microsoft.com/office/officeart/2005/8/layout/hList2"/>
    <dgm:cxn modelId="{79008F07-A295-4DE1-9A86-567534EDE178}" type="presParOf" srcId="{56FB8955-38DB-4006-89B4-D8E75EDD8030}" destId="{550D7F86-C15E-485B-81A7-0F7E14F54C5C}" srcOrd="5" destOrd="0" presId="urn:microsoft.com/office/officeart/2005/8/layout/hList2"/>
    <dgm:cxn modelId="{E1567053-F4FC-4DA7-9672-5D62B0226F92}" type="presParOf" srcId="{56FB8955-38DB-4006-89B4-D8E75EDD8030}" destId="{2F3F5F06-3ED5-4027-9561-ADF5E2F69DF5}" srcOrd="6" destOrd="0" presId="urn:microsoft.com/office/officeart/2005/8/layout/hList2"/>
    <dgm:cxn modelId="{51EAE3F5-A1CF-410B-B006-CD24A17697D6}" type="presParOf" srcId="{2F3F5F06-3ED5-4027-9561-ADF5E2F69DF5}" destId="{5B51C35D-79AD-4862-B5AA-AD8CD8491144}" srcOrd="0" destOrd="0" presId="urn:microsoft.com/office/officeart/2005/8/layout/hList2"/>
    <dgm:cxn modelId="{08786195-8B4B-4D9B-9E98-A2337A0C5B75}" type="presParOf" srcId="{2F3F5F06-3ED5-4027-9561-ADF5E2F69DF5}" destId="{32920468-8D8E-4C07-AB4D-071F4CCBE199}" srcOrd="1" destOrd="0" presId="urn:microsoft.com/office/officeart/2005/8/layout/hList2"/>
    <dgm:cxn modelId="{1452A861-D655-442C-BA56-A4867CA10343}" type="presParOf" srcId="{2F3F5F06-3ED5-4027-9561-ADF5E2F69DF5}" destId="{D2F1FAF6-D213-4A49-AB25-0CFEFC3D944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1FC67-69DD-40FE-93C1-2ED3A6F8FADF}">
      <dsp:nvSpPr>
        <dsp:cNvPr id="0" name=""/>
        <dsp:cNvSpPr/>
      </dsp:nvSpPr>
      <dsp:spPr>
        <a:xfrm rot="16200000">
          <a:off x="1306838" y="204053"/>
          <a:ext cx="797334" cy="417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1306838" y="204053"/>
        <a:ext cx="797334" cy="417804"/>
      </dsp:txXfrm>
    </dsp:sp>
    <dsp:sp modelId="{B7CF1BD5-7557-407D-911D-03348E98DFE3}">
      <dsp:nvSpPr>
        <dsp:cNvPr id="0" name=""/>
        <dsp:cNvSpPr/>
      </dsp:nvSpPr>
      <dsp:spPr>
        <a:xfrm>
          <a:off x="436596" y="448392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Sitzungs-protokoll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Spielanleitung</a:t>
          </a:r>
        </a:p>
      </dsp:txBody>
      <dsp:txXfrm>
        <a:off x="436596" y="448392"/>
        <a:ext cx="2182537" cy="1596264"/>
      </dsp:txXfrm>
    </dsp:sp>
    <dsp:sp modelId="{7D3C6895-9A4A-4871-B315-073B94191DE4}">
      <dsp:nvSpPr>
        <dsp:cNvPr id="0" name=""/>
        <dsp:cNvSpPr/>
      </dsp:nvSpPr>
      <dsp:spPr>
        <a:xfrm>
          <a:off x="190181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A45272-80B7-4BD3-8ED4-C4844CBC7A0B}">
      <dsp:nvSpPr>
        <dsp:cNvPr id="0" name=""/>
        <dsp:cNvSpPr/>
      </dsp:nvSpPr>
      <dsp:spPr>
        <a:xfrm rot="16200000">
          <a:off x="2481968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2481968" y="1077273"/>
        <a:ext cx="1596264" cy="337671"/>
      </dsp:txXfrm>
    </dsp:sp>
    <dsp:sp modelId="{552D073C-8380-4427-9292-13D3B66618C9}">
      <dsp:nvSpPr>
        <dsp:cNvPr id="0" name=""/>
        <dsp:cNvSpPr/>
      </dsp:nvSpPr>
      <dsp:spPr>
        <a:xfrm>
          <a:off x="3323067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Präsentationen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sp:txBody>
      <dsp:txXfrm>
        <a:off x="3323067" y="447977"/>
        <a:ext cx="2182537" cy="1596264"/>
      </dsp:txXfrm>
    </dsp:sp>
    <dsp:sp modelId="{5577771F-8DF3-4731-B1EB-63BAE0018041}">
      <dsp:nvSpPr>
        <dsp:cNvPr id="0" name=""/>
        <dsp:cNvSpPr/>
      </dsp:nvSpPr>
      <dsp:spPr>
        <a:xfrm>
          <a:off x="3101134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D5AF66-0452-42F2-853A-FCF0C270C6CC}">
      <dsp:nvSpPr>
        <dsp:cNvPr id="0" name=""/>
        <dsp:cNvSpPr/>
      </dsp:nvSpPr>
      <dsp:spPr>
        <a:xfrm rot="16200000">
          <a:off x="5392920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5392920" y="1077273"/>
        <a:ext cx="1596264" cy="337671"/>
      </dsp:txXfrm>
    </dsp:sp>
    <dsp:sp modelId="{2E0CA14F-31FE-406F-A4D1-20CC43188FCB}">
      <dsp:nvSpPr>
        <dsp:cNvPr id="0" name=""/>
        <dsp:cNvSpPr/>
      </dsp:nvSpPr>
      <dsp:spPr>
        <a:xfrm>
          <a:off x="6234019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Code-Struktur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kern="1200" dirty="0">
            <a:solidFill>
              <a:schemeClr val="tx1"/>
            </a:solidFill>
          </a:endParaRPr>
        </a:p>
      </dsp:txBody>
      <dsp:txXfrm>
        <a:off x="6234019" y="447977"/>
        <a:ext cx="2182537" cy="1596264"/>
      </dsp:txXfrm>
    </dsp:sp>
    <dsp:sp modelId="{DEE689A3-A1D5-4A54-AEE2-BFDFBF77C009}">
      <dsp:nvSpPr>
        <dsp:cNvPr id="0" name=""/>
        <dsp:cNvSpPr/>
      </dsp:nvSpPr>
      <dsp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F1FAF6-D213-4A49-AB25-0CFEFC3D9442}">
      <dsp:nvSpPr>
        <dsp:cNvPr id="0" name=""/>
        <dsp:cNvSpPr/>
      </dsp:nvSpPr>
      <dsp:spPr>
        <a:xfrm rot="16200000">
          <a:off x="8303873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8303873" y="1077273"/>
        <a:ext cx="1596264" cy="337671"/>
      </dsp:txXfrm>
    </dsp:sp>
    <dsp:sp modelId="{32920468-8D8E-4C07-AB4D-071F4CCBE199}">
      <dsp:nvSpPr>
        <dsp:cNvPr id="0" name=""/>
        <dsp:cNvSpPr/>
      </dsp:nvSpPr>
      <dsp:spPr>
        <a:xfrm>
          <a:off x="9144972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Tagebuch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sp:txBody>
      <dsp:txXfrm>
        <a:off x="9144972" y="447977"/>
        <a:ext cx="2182537" cy="1596264"/>
      </dsp:txXfrm>
    </dsp:sp>
    <dsp:sp modelId="{5B51C35D-79AD-4862-B5AA-AD8CD8491144}">
      <dsp:nvSpPr>
        <dsp:cNvPr id="0" name=""/>
        <dsp:cNvSpPr/>
      </dsp:nvSpPr>
      <dsp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5A0FD-CE15-4193-B638-8AB9CF157F57}" type="datetimeFigureOut">
              <a:rPr lang="de-CH" smtClean="0"/>
              <a:t>11.03.2020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A0A10-7157-45AF-AA65-1E72945AC6C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51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1812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9027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190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62270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93172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80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691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693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428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1718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155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63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5797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06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B019F-BA5C-4D33-9E8E-86AF19C85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99F27B4-394A-49A5-9639-F47F5CA36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8F64CC-7091-48B3-AEE4-A30DE829B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CE46-A02B-4BA4-AC02-EC5BBFCC54F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74AECE-29B2-43FB-A536-66822B24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38725B-D6E0-4CD0-9C13-AC6CCA3F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29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CC15CA-E805-4846-ACA1-BE5A1E1DB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D36EBD6-EDC4-4C80-AC5C-0F6F60FD6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7EB1BB-B0A6-4076-8813-B019C0FA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7C847-EC7B-47E1-BC9F-2DF62BE3E62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0AA13-E336-4A7F-8D9D-DAC2A230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F14408-20FB-4DC3-A9A3-89DB4CBA8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150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B7C7217-7DE7-4869-8A42-1257332227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AAB1F5-6D88-42EB-B6C9-76901B61D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AC827-DFCB-4350-9343-97F56C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F906D-9426-45AB-B2CC-A57B880A3AC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91FB7A-219E-49DA-92B6-AF52BAEDB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EA87EB-5081-40AC-ACE4-F26F3D5D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1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C853A-0A55-4E07-B3F4-C52FA1A6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82B790-B328-4986-8DCD-1C4C4865B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EEF784-F022-4917-8470-EEF2D47A4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C8F9D-9704-487E-A619-421CE6891E27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915B55-40B7-4052-B2A7-DC88A8FA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15E198-622C-4CED-B997-7E2C549B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46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E0B-23EA-4783-8873-543876C4B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D3BFC2-FDD8-4122-B17A-97DDA8A9C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B5D155-BC2B-4102-B25A-6C3DC4DA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89D51-2260-4842-8079-44FE1039425D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131240-F90A-4700-B18B-3A4DC25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4A62F9-6525-43B6-B1A5-C861F868F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2481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52955-EDB1-4650-B19B-DCF385B3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AF063-2A11-458C-B245-4F4D7A3C4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0830CB-DD6C-4A04-A5DC-A6CE0A800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FC6969-19DD-4A4D-B762-6EF9A826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CD93B-CB95-43B0-9223-8F6264FD8831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8164CD-4E96-4757-BC4A-9D3FEF13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D5EA8A-D77C-451C-8B63-654406BC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711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B5099-3D34-4580-AE97-E4A915E4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372DCB-52E6-4950-91BB-214C3C7BB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BBE55B-8B47-4481-8EA4-0293D0D3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08FD3-E8C9-4D27-A929-C48C96696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4E431-C42A-48D6-941F-631FE1CD2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860FE-D636-4750-A412-8B7F40EE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F43A-6439-4787-BB2D-0D28C0C1F420}" type="datetime1">
              <a:rPr lang="de-CH" smtClean="0"/>
              <a:t>11.03.2020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1F8561-C070-4963-80D3-6D0AABC10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BF6B15-2ECF-41BD-BE7E-E844862C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768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DE36A-BCD2-4285-890C-1594A0F4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A50320-F688-41F1-8FCF-0B494676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1DD6-9CDF-4456-B6C8-F5C12738FF75}" type="datetime1">
              <a:rPr lang="de-CH" smtClean="0"/>
              <a:t>11.03.2020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F588BB-415C-45AD-84AB-6DC58EF8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5F31A4C-2F3D-40BC-B938-305D38EC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832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7DC429-2170-4E56-8153-34616B98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77661-2219-4D9B-8095-8D75132A059F}" type="datetime1">
              <a:rPr lang="de-CH" smtClean="0"/>
              <a:t>11.03.2020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C6059C-4136-4358-903E-0A3BF43BA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4D826F-5FCD-47E7-8F94-9711DE26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12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242A9-6FB5-4753-8B16-40B1504E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6CEC25-3C6A-479F-A47D-DF56BCAA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C64B97-449A-4DD5-99CC-217A81108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DA1FE-0C5A-4253-86B4-9C91D16D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A54F6-53C8-4FEB-AA98-6C5F9BD05637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163C1A-25F7-4296-B799-CE4B143C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F07D3C-A49D-406F-AE4A-0B84C4E0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328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93698-0685-4C96-83AB-8F30D73D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6313752-83F1-4451-81E6-0E63512C7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598D2E-2B85-41E6-8858-66B87AC1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F8C551-CEBD-4123-B2C1-12E31E60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12DC0-D8E8-4BBF-ADA9-E9FB7B936324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FE9416-D343-4514-8C22-444199A5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BEB062-1652-4406-97E9-44CB0C92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547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8F11BA7-BAD0-4061-9F94-8A90F6460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7ACA70-FF37-4332-AFDE-4E91126EF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93D1F-896E-4311-8334-F1548B730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392E-208C-4465-8029-03F68F8FCC41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8C4248-7C5F-4AD0-A3F8-705FBE61C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A4B439-F9E0-499E-B27E-3E967401C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2893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notesSlide" Target="../notesSlides/notesSlide13.xml"/><Relationship Id="rId7" Type="http://schemas.openxmlformats.org/officeDocument/2006/relationships/diagramLayout" Target="../diagrams/layout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6" Type="http://schemas.openxmlformats.org/officeDocument/2006/relationships/diagramData" Target="../diagrams/data1.xml"/><Relationship Id="rId5" Type="http://schemas.openxmlformats.org/officeDocument/2006/relationships/image" Target="../media/image14.sv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5DE163B-91E5-4BB5-A405-BA1FA9B5495B}"/>
              </a:ext>
            </a:extLst>
          </p:cNvPr>
          <p:cNvSpPr/>
          <p:nvPr/>
        </p:nvSpPr>
        <p:spPr>
          <a:xfrm>
            <a:off x="611424" y="473698"/>
            <a:ext cx="6348576" cy="475514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MeilensteinpräsentationⅠ</a:t>
            </a:r>
            <a:endParaRPr lang="en-US" sz="35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 err="1">
                <a:latin typeface="Arial" panose="020B0604020202020204" pitchFamily="34" charset="0"/>
                <a:cs typeface="Arial" panose="020B0604020202020204" pitchFamily="34" charset="0"/>
              </a:rPr>
              <a:t>Implementierung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von </a:t>
            </a: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Skip-Bo 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©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u="sng" dirty="0">
                <a:latin typeface="Arial"/>
                <a:cs typeface="Arial"/>
              </a:rPr>
              <a:t>Gruppe Skip-Bros: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Manuela </a:t>
            </a:r>
            <a:r>
              <a:rPr lang="en-US" sz="2500" dirty="0" err="1">
                <a:latin typeface="Arial"/>
                <a:cs typeface="Arial"/>
              </a:rPr>
              <a:t>Wildi</a:t>
            </a:r>
            <a:endParaRPr lang="en-US" sz="2500" dirty="0"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Rao R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CH" sz="2500" dirty="0" err="1"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 Girish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Guillaume </a:t>
            </a:r>
            <a:r>
              <a:rPr lang="en-US" sz="2500" dirty="0" err="1">
                <a:latin typeface="Arial"/>
                <a:cs typeface="Arial"/>
              </a:rPr>
              <a:t>Joyet</a:t>
            </a:r>
            <a:endParaRPr lang="en-US" sz="2500" dirty="0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Janni Batsilas</a:t>
            </a:r>
          </a:p>
        </p:txBody>
      </p:sp>
      <p:pic>
        <p:nvPicPr>
          <p:cNvPr id="2050" name="Picture 2" descr="Bildergebnis für skip bo">
            <a:extLst>
              <a:ext uri="{FF2B5EF4-FFF2-40B4-BE49-F238E27FC236}">
                <a16:creationId xmlns:a16="http://schemas.microsoft.com/office/drawing/2014/main" id="{F5F471C9-3700-469F-897F-F22C25BFD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678190" y="2117007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A8C3ADE-B5C5-44DF-9319-D4513B4C7FAB}"/>
              </a:ext>
            </a:extLst>
          </p:cNvPr>
          <p:cNvSpPr/>
          <p:nvPr/>
        </p:nvSpPr>
        <p:spPr>
          <a:xfrm>
            <a:off x="8396508" y="6045408"/>
            <a:ext cx="2726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/>
              <a:t>Quelle:  mercadolibre.com</a:t>
            </a:r>
          </a:p>
        </p:txBody>
      </p:sp>
      <p:pic>
        <p:nvPicPr>
          <p:cNvPr id="9" name="Grafik 8" descr="Weibliches Profil">
            <a:extLst>
              <a:ext uri="{FF2B5EF4-FFF2-40B4-BE49-F238E27FC236}">
                <a16:creationId xmlns:a16="http://schemas.microsoft.com/office/drawing/2014/main" id="{C2AF087E-559F-4691-9BCA-F53C8B1603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484" y="2758841"/>
            <a:ext cx="670159" cy="670159"/>
          </a:xfrm>
          <a:prstGeom prst="rect">
            <a:avLst/>
          </a:prstGeom>
        </p:spPr>
      </p:pic>
      <p:pic>
        <p:nvPicPr>
          <p:cNvPr id="11" name="Grafik 10" descr="Männliches Profil">
            <a:extLst>
              <a:ext uri="{FF2B5EF4-FFF2-40B4-BE49-F238E27FC236}">
                <a16:creationId xmlns:a16="http://schemas.microsoft.com/office/drawing/2014/main" id="{483D3285-1022-465A-A929-F987955AD5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364772"/>
            <a:ext cx="670159" cy="670159"/>
          </a:xfrm>
          <a:prstGeom prst="rect">
            <a:avLst/>
          </a:prstGeom>
        </p:spPr>
      </p:pic>
      <p:pic>
        <p:nvPicPr>
          <p:cNvPr id="14" name="Grafik 13" descr="Männliches Profil">
            <a:extLst>
              <a:ext uri="{FF2B5EF4-FFF2-40B4-BE49-F238E27FC236}">
                <a16:creationId xmlns:a16="http://schemas.microsoft.com/office/drawing/2014/main" id="{266F6272-A45A-490D-BDE5-455918CE4E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961729"/>
            <a:ext cx="670159" cy="670159"/>
          </a:xfrm>
          <a:prstGeom prst="rect">
            <a:avLst/>
          </a:prstGeom>
        </p:spPr>
      </p:pic>
      <p:pic>
        <p:nvPicPr>
          <p:cNvPr id="15" name="Grafik 14" descr="Männliches Profil">
            <a:extLst>
              <a:ext uri="{FF2B5EF4-FFF2-40B4-BE49-F238E27FC236}">
                <a16:creationId xmlns:a16="http://schemas.microsoft.com/office/drawing/2014/main" id="{7579D947-848E-46A3-B1C4-0E095A4B48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3" y="4640862"/>
            <a:ext cx="670159" cy="670159"/>
          </a:xfrm>
          <a:prstGeom prst="rect">
            <a:avLst/>
          </a:prstGeom>
        </p:spPr>
      </p:pic>
      <p:pic>
        <p:nvPicPr>
          <p:cNvPr id="10" name="Picture 2" descr="Bildergebnis für skip bo">
            <a:extLst>
              <a:ext uri="{FF2B5EF4-FFF2-40B4-BE49-F238E27FC236}">
                <a16:creationId xmlns:a16="http://schemas.microsoft.com/office/drawing/2014/main" id="{4E6036DC-8EEC-4EB9-9474-20141AE4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754881" y="2117008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ildergebnis für skip bo">
            <a:extLst>
              <a:ext uri="{FF2B5EF4-FFF2-40B4-BE49-F238E27FC236}">
                <a16:creationId xmlns:a16="http://schemas.microsoft.com/office/drawing/2014/main" id="{B736945F-E2E9-47BC-9A69-CD88A2D0F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273679" y="1774079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867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10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696000" y="810654"/>
            <a:ext cx="101520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400" b="1" dirty="0">
                <a:cs typeface="Calibri" panose="020F0502020204030204"/>
              </a:rPr>
              <a:t>S</a:t>
            </a:r>
            <a:r>
              <a:rPr lang="de-CH" sz="2400" b="1" dirty="0">
                <a:cs typeface="Calibri" panose="020F0502020204030204"/>
              </a:rPr>
              <a:t>e</a:t>
            </a:r>
            <a:r>
              <a:rPr lang="en-CH" sz="2400" b="1" dirty="0">
                <a:cs typeface="Calibri" panose="020F0502020204030204"/>
              </a:rPr>
              <a:t>r</a:t>
            </a:r>
            <a:r>
              <a:rPr lang="de-CH" sz="2400" b="1" dirty="0">
                <a:cs typeface="Calibri" panose="020F0502020204030204"/>
              </a:rPr>
              <a:t>v</a:t>
            </a:r>
            <a:r>
              <a:rPr lang="en-CH" sz="2400" b="1" dirty="0">
                <a:cs typeface="Calibri" panose="020F0502020204030204"/>
              </a:rPr>
              <a:t>e</a:t>
            </a:r>
            <a:r>
              <a:rPr lang="de-CH" sz="2400" b="1" dirty="0">
                <a:cs typeface="Calibri" panose="020F0502020204030204"/>
              </a:rPr>
              <a:t>r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Server Start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z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s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 (</a:t>
            </a:r>
            <a:r>
              <a:rPr lang="de-CH" sz="2000" dirty="0">
                <a:cs typeface="Calibri"/>
              </a:rPr>
              <a:t>V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bin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und </a:t>
            </a:r>
            <a:r>
              <a:rPr lang="en-CH" sz="2000" dirty="0" err="1">
                <a:cs typeface="Calibri"/>
              </a:rPr>
              <a:t>Gültigkeit</a:t>
            </a:r>
            <a:r>
              <a:rPr lang="en-CH" sz="2000" dirty="0">
                <a:cs typeface="Calibri"/>
              </a:rPr>
              <a:t> Username </a:t>
            </a:r>
            <a:r>
              <a:rPr lang="en-CH" sz="2000" dirty="0" err="1">
                <a:cs typeface="Calibri"/>
              </a:rPr>
              <a:t>überprüfen</a:t>
            </a:r>
            <a:r>
              <a:rPr lang="en-CH" sz="2000" dirty="0">
                <a:cs typeface="Calibri"/>
              </a:rPr>
              <a:t>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Chatroom Ö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(K</a:t>
            </a:r>
            <a:r>
              <a:rPr lang="en-CH" sz="2000" dirty="0">
                <a:cs typeface="Calibri"/>
              </a:rPr>
              <a:t>ommunikation Spieler/C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ients</a:t>
            </a:r>
            <a:r>
              <a:rPr lang="de-CH" sz="2000" dirty="0">
                <a:cs typeface="Calibri"/>
              </a:rPr>
              <a:t>)</a:t>
            </a:r>
            <a:endParaRPr lang="en-CH" sz="2000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Anzahl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b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n </a:t>
            </a:r>
            <a:r>
              <a:rPr lang="de-CH" sz="2000" dirty="0">
                <a:cs typeface="Calibri"/>
              </a:rPr>
              <a:t>(max. 4)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Kartenvertei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t </a:t>
            </a:r>
            <a:r>
              <a:rPr lang="de-CH" sz="2000" dirty="0">
                <a:cs typeface="Calibri"/>
              </a:rPr>
              <a:t>der </a:t>
            </a:r>
            <a:r>
              <a:rPr lang="en-CH" sz="2000" dirty="0">
                <a:cs typeface="Calibri"/>
              </a:rPr>
              <a:t>Stapel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 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v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 err="1">
                <a:cs typeface="Calibri"/>
              </a:rPr>
              <a:t>tatus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aktualisie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 err="1">
                <a:cs typeface="Calibri"/>
              </a:rPr>
              <a:t>Spi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ist </a:t>
            </a:r>
            <a:r>
              <a:rPr lang="de-CH" sz="2000" dirty="0">
                <a:cs typeface="Calibri"/>
              </a:rPr>
              <a:t>an der Reihe</a:t>
            </a:r>
            <a:r>
              <a:rPr lang="en-CH" sz="2000" dirty="0">
                <a:cs typeface="Calibri"/>
              </a:rPr>
              <a:t>? </a:t>
            </a: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Welche Karten liegen </a:t>
            </a:r>
            <a:r>
              <a:rPr lang="de-CH" sz="2000" dirty="0">
                <a:cs typeface="Calibri"/>
              </a:rPr>
              <a:t>auf dem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 err="1">
                <a:cs typeface="Calibri"/>
              </a:rPr>
              <a:t>ielfeld</a:t>
            </a:r>
            <a:r>
              <a:rPr lang="en-CH" sz="2000" dirty="0">
                <a:cs typeface="Calibri"/>
              </a:rPr>
              <a:t>?</a:t>
            </a:r>
            <a:endParaRPr lang="en-CH" dirty="0">
              <a:cs typeface="Calibri"/>
            </a:endParaRPr>
          </a:p>
          <a:p>
            <a:pPr lvl="1">
              <a:lnSpc>
                <a:spcPct val="200000"/>
              </a:lnSpc>
            </a:pPr>
            <a:r>
              <a:rPr lang="en-CH" dirty="0">
                <a:cs typeface="Calibri"/>
              </a:rPr>
              <a:t>	</a:t>
            </a:r>
            <a:endParaRPr lang="de-DE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1354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11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289752" y="860410"/>
            <a:ext cx="10152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200" b="1" dirty="0">
                <a:cs typeface="Calibri"/>
              </a:rPr>
              <a:t>C</a:t>
            </a:r>
            <a:r>
              <a:rPr lang="de-CH" sz="2200" b="1" dirty="0">
                <a:cs typeface="Calibri"/>
              </a:rPr>
              <a:t>l</a:t>
            </a:r>
            <a:r>
              <a:rPr lang="en-CH" sz="2200" b="1" dirty="0" err="1">
                <a:cs typeface="Calibri"/>
              </a:rPr>
              <a:t>ient</a:t>
            </a:r>
            <a:endParaRPr lang="en-CH" sz="2200" b="1" dirty="0">
              <a:cs typeface="Calibri"/>
            </a:endParaRP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Log-in </a:t>
            </a:r>
            <a:r>
              <a:rPr lang="en-CH" sz="2000" dirty="0">
                <a:cs typeface="Calibri"/>
              </a:rPr>
              <a:t>, Chat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K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nsole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, “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eady”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Taste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Aktuelles </a:t>
            </a:r>
            <a:r>
              <a:rPr lang="en-CH" sz="2000" dirty="0">
                <a:cs typeface="Calibri"/>
              </a:rPr>
              <a:t>Sp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alle Ablagestapel</a:t>
            </a:r>
            <a:r>
              <a:rPr lang="de-CH" sz="2000" dirty="0">
                <a:cs typeface="Calibri"/>
              </a:rPr>
              <a:t> sind</a:t>
            </a:r>
            <a:r>
              <a:rPr lang="en-CH" sz="2000" dirty="0">
                <a:cs typeface="Calibri"/>
              </a:rPr>
              <a:t> sichtbar für Clients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Alle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Karten</a:t>
            </a:r>
            <a:r>
              <a:rPr lang="en-CH" sz="2000" dirty="0">
                <a:cs typeface="Calibri"/>
              </a:rPr>
              <a:t>/</a:t>
            </a:r>
            <a:r>
              <a:rPr lang="en-CH" sz="2000" dirty="0" err="1">
                <a:cs typeface="Calibri"/>
              </a:rPr>
              <a:t>Spieloperat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ziehen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vo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W_</a:t>
            </a:r>
            <a:r>
              <a:rPr lang="de-CH" sz="2000" dirty="0">
                <a:cs typeface="Calibri"/>
              </a:rPr>
              <a:t>C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Karte spielen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auf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Build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(PLAY_TO_BUILD)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legen 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Discard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(PLAY_TO_DISCARD)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Karte von S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 auf gewünschten Stapel legen</a:t>
            </a:r>
            <a:endParaRPr lang="de-DE" sz="2000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2625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35E9B0D-4FB6-47E9-B882-5CE46FF8E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D3D458D-DAEF-4BE7-B644-4C856A699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9BC79B7-58D0-4065-87A9-E516EFD1D9B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AEDA7615-AF55-4E22-9943-CB4025CD9B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84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13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8C1D7DA7-B221-4EFB-8857-4CBCF7D73D76}"/>
              </a:ext>
            </a:extLst>
          </p:cNvPr>
          <p:cNvGrpSpPr/>
          <p:nvPr/>
        </p:nvGrpSpPr>
        <p:grpSpPr>
          <a:xfrm>
            <a:off x="352122" y="961580"/>
            <a:ext cx="11487756" cy="2046493"/>
            <a:chOff x="335360" y="1234929"/>
            <a:chExt cx="11487756" cy="2836872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01DF49D-AB8A-42AF-9895-6521FC1F2646}"/>
                </a:ext>
              </a:extLst>
            </p:cNvPr>
            <p:cNvGrpSpPr/>
            <p:nvPr/>
          </p:nvGrpSpPr>
          <p:grpSpPr>
            <a:xfrm>
              <a:off x="335360" y="1234929"/>
              <a:ext cx="11487756" cy="2836872"/>
              <a:chOff x="282885" y="810654"/>
              <a:chExt cx="11487756" cy="3391767"/>
            </a:xfrm>
          </p:grpSpPr>
          <p:graphicFrame>
            <p:nvGraphicFramePr>
              <p:cNvPr id="6" name="Diagramm 5">
                <a:extLst>
                  <a:ext uri="{FF2B5EF4-FFF2-40B4-BE49-F238E27FC236}">
                    <a16:creationId xmlns:a16="http://schemas.microsoft.com/office/drawing/2014/main" id="{72FA8D24-1CEB-4169-992D-234BB1B3D86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725420694"/>
                  </p:ext>
                </p:extLst>
              </p:nvPr>
            </p:nvGraphicFramePr>
            <p:xfrm>
              <a:off x="282885" y="810654"/>
              <a:ext cx="11487756" cy="339176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6" r:lo="rId7" r:qs="rId8" r:cs="rId9"/>
              </a:graphicData>
            </a:graphic>
          </p:graphicFrame>
          <p:grpSp>
            <p:nvGrpSpPr>
              <p:cNvPr id="22" name="Gruppieren 21">
                <a:extLst>
                  <a:ext uri="{FF2B5EF4-FFF2-40B4-BE49-F238E27FC236}">
                    <a16:creationId xmlns:a16="http://schemas.microsoft.com/office/drawing/2014/main" id="{BC52423E-AFE5-45A9-B3CE-C5F65DBFCFF6}"/>
                  </a:ext>
                </a:extLst>
              </p:cNvPr>
              <p:cNvGrpSpPr/>
              <p:nvPr/>
            </p:nvGrpSpPr>
            <p:grpSpPr>
              <a:xfrm>
                <a:off x="10073128" y="1150676"/>
                <a:ext cx="1697511" cy="477313"/>
                <a:chOff x="939033" y="391546"/>
                <a:chExt cx="1697511" cy="477313"/>
              </a:xfrm>
            </p:grpSpPr>
            <p:sp>
              <p:nvSpPr>
                <p:cNvPr id="23" name="Rechteck 22">
                  <a:extLst>
                    <a:ext uri="{FF2B5EF4-FFF2-40B4-BE49-F238E27FC236}">
                      <a16:creationId xmlns:a16="http://schemas.microsoft.com/office/drawing/2014/main" id="{3F0A4AD7-B9DE-4C8F-A0B9-389D2E5FE262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7D66F54-0EAD-4167-ACE7-807B125DB1AA}"/>
                    </a:ext>
                  </a:extLst>
                </p:cNvPr>
                <p:cNvSpPr txBox="1"/>
                <p:nvPr/>
              </p:nvSpPr>
              <p:spPr>
                <a:xfrm>
                  <a:off x="939033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lvl="0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de-CH" sz="2000" dirty="0"/>
                    <a:t>Guillaume</a:t>
                  </a:r>
                </a:p>
              </p:txBody>
            </p:sp>
          </p:grp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D09F3D93-2B30-4924-BD50-BF6B136D0361}"/>
                  </a:ext>
                </a:extLst>
              </p:cNvPr>
              <p:cNvGrpSpPr/>
              <p:nvPr/>
            </p:nvGrpSpPr>
            <p:grpSpPr>
              <a:xfrm>
                <a:off x="4228692" y="1193471"/>
                <a:ext cx="1606735" cy="477313"/>
                <a:chOff x="1029809" y="391546"/>
                <a:chExt cx="1606735" cy="477313"/>
              </a:xfrm>
            </p:grpSpPr>
            <p:sp>
              <p:nvSpPr>
                <p:cNvPr id="26" name="Rechteck 25">
                  <a:extLst>
                    <a:ext uri="{FF2B5EF4-FFF2-40B4-BE49-F238E27FC236}">
                      <a16:creationId xmlns:a16="http://schemas.microsoft.com/office/drawing/2014/main" id="{5B0A7A8B-7917-4952-AF77-15815C4DF983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feld 26">
                  <a:extLst>
                    <a:ext uri="{FF2B5EF4-FFF2-40B4-BE49-F238E27FC236}">
                      <a16:creationId xmlns:a16="http://schemas.microsoft.com/office/drawing/2014/main" id="{19EB96F1-B97F-480E-A92F-82ECFF928AA8}"/>
                    </a:ext>
                  </a:extLst>
                </p:cNvPr>
                <p:cNvSpPr txBox="1"/>
                <p:nvPr/>
              </p:nvSpPr>
              <p:spPr>
                <a:xfrm>
                  <a:off x="1029809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dirty="0"/>
                    <a:t>Janni</a:t>
                  </a:r>
                  <a:endParaRPr lang="de-CH" sz="2000" kern="1200" dirty="0"/>
                </a:p>
              </p:txBody>
            </p:sp>
          </p:grpSp>
          <p:grpSp>
            <p:nvGrpSpPr>
              <p:cNvPr id="28" name="Gruppieren 27">
                <a:extLst>
                  <a:ext uri="{FF2B5EF4-FFF2-40B4-BE49-F238E27FC236}">
                    <a16:creationId xmlns:a16="http://schemas.microsoft.com/office/drawing/2014/main" id="{40401ADC-A9C9-4401-93B2-C47563E2F51D}"/>
                  </a:ext>
                </a:extLst>
              </p:cNvPr>
              <p:cNvGrpSpPr/>
              <p:nvPr/>
            </p:nvGrpSpPr>
            <p:grpSpPr>
              <a:xfrm>
                <a:off x="7173846" y="1177712"/>
                <a:ext cx="1624790" cy="477313"/>
                <a:chOff x="1011754" y="391546"/>
                <a:chExt cx="1624790" cy="477313"/>
              </a:xfrm>
            </p:grpSpPr>
            <p:sp>
              <p:nvSpPr>
                <p:cNvPr id="29" name="Rechteck 28">
                  <a:extLst>
                    <a:ext uri="{FF2B5EF4-FFF2-40B4-BE49-F238E27FC236}">
                      <a16:creationId xmlns:a16="http://schemas.microsoft.com/office/drawing/2014/main" id="{5DF9C2D8-AAF0-4B26-9C43-8CC5401334BE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E8BDC385-2960-4203-8224-E2AE58A663C1}"/>
                    </a:ext>
                  </a:extLst>
                </p:cNvPr>
                <p:cNvSpPr txBox="1"/>
                <p:nvPr/>
              </p:nvSpPr>
              <p:spPr>
                <a:xfrm>
                  <a:off x="1011754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Rohan</a:t>
                  </a:r>
                </a:p>
              </p:txBody>
            </p:sp>
          </p:grpSp>
        </p:grp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233D8709-33DE-4D6A-BA4C-ECB7CED61481}"/>
                </a:ext>
              </a:extLst>
            </p:cNvPr>
            <p:cNvSpPr txBox="1"/>
            <p:nvPr/>
          </p:nvSpPr>
          <p:spPr>
            <a:xfrm>
              <a:off x="1405794" y="1541936"/>
              <a:ext cx="1575427" cy="3992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340225" bIns="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CH" sz="2000" kern="1200" dirty="0"/>
                <a:t>Manuela</a:t>
              </a:r>
            </a:p>
          </p:txBody>
        </p:sp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3E018E10-1894-49EA-8C1F-46A048785DCE}"/>
              </a:ext>
            </a:extLst>
          </p:cNvPr>
          <p:cNvSpPr txBox="1"/>
          <p:nvPr/>
        </p:nvSpPr>
        <p:spPr>
          <a:xfrm>
            <a:off x="688950" y="5848519"/>
            <a:ext cx="885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CH" dirty="0"/>
              <a:t>Besprechungen im Team jeden Dienstag Nachmittag und bei Gelegenheit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CH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6D7DD82-E911-47E1-8E61-BC10E034EECD}"/>
              </a:ext>
            </a:extLst>
          </p:cNvPr>
          <p:cNvSpPr txBox="1"/>
          <p:nvPr/>
        </p:nvSpPr>
        <p:spPr>
          <a:xfrm>
            <a:off x="805260" y="3059668"/>
            <a:ext cx="215874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Tests / QA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ECBFACA8-D910-445C-AA44-ED0FC9321DF8}"/>
              </a:ext>
            </a:extLst>
          </p:cNvPr>
          <p:cNvSpPr txBox="1"/>
          <p:nvPr/>
        </p:nvSpPr>
        <p:spPr>
          <a:xfrm>
            <a:off x="9501289" y="3054439"/>
            <a:ext cx="2157861" cy="369332"/>
          </a:xfrm>
          <a:prstGeom prst="rect">
            <a:avLst/>
          </a:prstGeom>
          <a:solidFill>
            <a:srgbClr val="BCF7FC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Server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16B1B46-F929-4649-AC22-DCFC86B8466A}"/>
              </a:ext>
            </a:extLst>
          </p:cNvPr>
          <p:cNvSpPr txBox="1"/>
          <p:nvPr/>
        </p:nvSpPr>
        <p:spPr>
          <a:xfrm>
            <a:off x="805260" y="3493758"/>
            <a:ext cx="2157861" cy="1200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 err="1"/>
              <a:t>Playtesting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Unit </a:t>
            </a:r>
            <a:r>
              <a:rPr lang="de-CH" dirty="0" err="1"/>
              <a:t>tests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Network </a:t>
            </a:r>
            <a:r>
              <a:rPr lang="de-CH" dirty="0" err="1"/>
              <a:t>testing</a:t>
            </a:r>
            <a:endParaRPr lang="de-CH" dirty="0"/>
          </a:p>
          <a:p>
            <a:endParaRPr lang="de-CH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3F7C7F4-CE35-4A3A-8240-770DA801C1E3}"/>
              </a:ext>
            </a:extLst>
          </p:cNvPr>
          <p:cNvSpPr txBox="1"/>
          <p:nvPr/>
        </p:nvSpPr>
        <p:spPr>
          <a:xfrm>
            <a:off x="9501289" y="3493758"/>
            <a:ext cx="2157861" cy="1477328"/>
          </a:xfrm>
          <a:prstGeom prst="rect">
            <a:avLst/>
          </a:prstGeom>
          <a:solidFill>
            <a:srgbClr val="BCF7FC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Lobby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Chat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S/C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S/G</a:t>
            </a:r>
          </a:p>
          <a:p>
            <a:pPr marL="285750" indent="-285750">
              <a:buFontTx/>
              <a:buChar char="-"/>
            </a:pPr>
            <a:endParaRPr lang="de-CH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233F96B-3F24-4DB5-B59D-DB26C5518C7C}"/>
              </a:ext>
            </a:extLst>
          </p:cNvPr>
          <p:cNvSpPr txBox="1"/>
          <p:nvPr/>
        </p:nvSpPr>
        <p:spPr>
          <a:xfrm>
            <a:off x="3686368" y="3057481"/>
            <a:ext cx="2158740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r>
              <a:rPr lang="de-CH" dirty="0"/>
              <a:t>Client / GUI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D2693451-A29C-408C-B9EF-95CF5A2C3618}"/>
              </a:ext>
            </a:extLst>
          </p:cNvPr>
          <p:cNvSpPr txBox="1"/>
          <p:nvPr/>
        </p:nvSpPr>
        <p:spPr>
          <a:xfrm>
            <a:off x="6591054" y="3054439"/>
            <a:ext cx="2157861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285750" indent="-285750">
              <a:buFontTx/>
              <a:buChar char="-"/>
            </a:lvl1pPr>
            <a:lvl2pPr marL="742950" lvl="1" indent="-285750">
              <a:buFont typeface="Arial" panose="020B0604020202020204" pitchFamily="34" charset="0"/>
              <a:buChar char="•"/>
              <a:defRPr sz="1600"/>
            </a:lvl2pPr>
          </a:lstStyle>
          <a:p>
            <a:pPr marL="0" indent="0" algn="ctr">
              <a:buNone/>
            </a:pPr>
            <a:r>
              <a:rPr lang="de-CH" b="1" dirty="0"/>
              <a:t>Game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21862D3-E8A0-4AF6-81E3-3BA599887F1A}"/>
              </a:ext>
            </a:extLst>
          </p:cNvPr>
          <p:cNvSpPr txBox="1"/>
          <p:nvPr/>
        </p:nvSpPr>
        <p:spPr>
          <a:xfrm>
            <a:off x="6591053" y="3493758"/>
            <a:ext cx="2157861" cy="16619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Regeln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Spielzüge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Klassen: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Player</a:t>
            </a:r>
          </a:p>
          <a:p>
            <a:pPr lvl="1"/>
            <a:endParaRPr lang="de-CH" sz="1600" dirty="0"/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C96145CD-43E8-48EF-91C2-564383CB2E2D}"/>
              </a:ext>
            </a:extLst>
          </p:cNvPr>
          <p:cNvSpPr txBox="1"/>
          <p:nvPr/>
        </p:nvSpPr>
        <p:spPr>
          <a:xfrm>
            <a:off x="3686368" y="3493758"/>
            <a:ext cx="2158740" cy="21544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Client: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Table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GUI (Design):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Chat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Lounge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Spielfeld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71561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14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299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7C1BA720-C008-4131-BF6E-66454229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F3EB9A9D-C4CF-496F-910E-7A9A67C7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DB61E5D-C6A6-4F2A-9C48-4DDE7FC02BFC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 descr="Präsentation mit Checkliste RNL">
            <a:extLst>
              <a:ext uri="{FF2B5EF4-FFF2-40B4-BE49-F238E27FC236}">
                <a16:creationId xmlns:a16="http://schemas.microsoft.com/office/drawing/2014/main" id="{12CA5880-E4D2-4CAE-8750-D3859EA277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0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Spielbeschreibung</a:t>
            </a: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F4A0FA-D031-480F-B693-A8F24E6E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08E7199-16ED-4D7C-AA4C-C5BBD788AFDD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DC673B70-FFA1-4388-A851-147B3BB8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pic>
        <p:nvPicPr>
          <p:cNvPr id="17" name="Grafik 16" descr="Präsentation mit Checkliste RNL">
            <a:extLst>
              <a:ext uri="{FF2B5EF4-FFF2-40B4-BE49-F238E27FC236}">
                <a16:creationId xmlns:a16="http://schemas.microsoft.com/office/drawing/2014/main" id="{2A2DAC2D-BD14-4743-BBD1-BD1CA5901F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18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4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2E93AE3-85C5-4844-94AD-E07799FE9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05" y="1032420"/>
            <a:ext cx="8564036" cy="4660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8629D94-FB70-4419-A6A6-323774D2A3D8}"/>
              </a:ext>
            </a:extLst>
          </p:cNvPr>
          <p:cNvSpPr txBox="1"/>
          <p:nvPr/>
        </p:nvSpPr>
        <p:spPr>
          <a:xfrm>
            <a:off x="6960000" y="5265000"/>
            <a:ext cx="175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Quelle: Focus.de</a:t>
            </a:r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A347FF6-CEAE-4BE7-B60A-05AAA0F5BE9A}"/>
              </a:ext>
            </a:extLst>
          </p:cNvPr>
          <p:cNvSpPr txBox="1"/>
          <p:nvPr/>
        </p:nvSpPr>
        <p:spPr>
          <a:xfrm>
            <a:off x="8924129" y="984222"/>
            <a:ext cx="3182941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Ziel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Alle Karten vom</a:t>
            </a:r>
            <a:r>
              <a:rPr lang="en-CH" sz="2000" dirty="0">
                <a:cs typeface="Calibri"/>
              </a:rPr>
              <a:t> </a:t>
            </a:r>
            <a:r>
              <a:rPr lang="de-DE" sz="2000" dirty="0">
                <a:cs typeface="Calibri"/>
              </a:rPr>
              <a:t>Spielerstapel ablegen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Rundenbasiert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Karten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Zahlen 1-12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Skip-B</a:t>
            </a:r>
            <a:r>
              <a:rPr lang="en-CH" sz="2000" dirty="0">
                <a:cs typeface="Calibri"/>
              </a:rPr>
              <a:t>r</a:t>
            </a:r>
            <a:r>
              <a:rPr lang="de-DE" sz="2000" dirty="0">
                <a:cs typeface="Calibri"/>
              </a:rPr>
              <a:t>o Karten = Joker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3809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5</a:t>
            </a:fld>
            <a:endParaRPr lang="de-CH"/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  <a:r>
              <a:rPr lang="en-CH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C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4ED16-74D3-469C-AD19-AF9A98ED1411}"/>
              </a:ext>
            </a:extLst>
          </p:cNvPr>
          <p:cNvSpPr txBox="1"/>
          <p:nvPr/>
        </p:nvSpPr>
        <p:spPr>
          <a:xfrm>
            <a:off x="1527537" y="865648"/>
            <a:ext cx="10657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200" b="1" dirty="0"/>
              <a:t>M</a:t>
            </a:r>
            <a:r>
              <a:rPr lang="en-CH" sz="2200" b="1" dirty="0"/>
              <a:t>o</a:t>
            </a:r>
            <a:r>
              <a:rPr lang="de-CH" sz="2200" b="1" dirty="0"/>
              <a:t>c</a:t>
            </a:r>
            <a:r>
              <a:rPr lang="en-CH" sz="2200" b="1" dirty="0"/>
              <a:t>k-</a:t>
            </a:r>
            <a:r>
              <a:rPr lang="de-CH" sz="2200" b="1" dirty="0"/>
              <a:t>U</a:t>
            </a:r>
            <a:r>
              <a:rPr lang="en-CH" sz="2200" b="1" dirty="0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BB6D3D-D4CF-4BA4-9D8A-3690E8375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692" y="1296535"/>
            <a:ext cx="9100615" cy="50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6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6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00010B6-9741-4772-83D0-D6BE1B28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3244560F-242A-4A4F-BD67-E793BA84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6A8F7B-33CE-4770-9918-D41FBE9C8AE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 descr="Präsentation mit Checkliste RNL">
            <a:extLst>
              <a:ext uri="{FF2B5EF4-FFF2-40B4-BE49-F238E27FC236}">
                <a16:creationId xmlns:a16="http://schemas.microsoft.com/office/drawing/2014/main" id="{6A184DC6-9F7F-4072-9BF4-1455D22B5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93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7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516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de-DE" sz="2400" b="1" dirty="0">
                <a:cs typeface="Calibri" panose="020F0502020204030204"/>
              </a:rPr>
              <a:t>Aufbau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Spielfeld aus mehreren fixen Stapeln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Spielverlauf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Zugweise: Aktionen nur für einen Spieler aufs Mal aktiviert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cs typeface="Calibri"/>
              </a:rPr>
              <a:t>Timer</a:t>
            </a:r>
            <a:r>
              <a:rPr lang="de-DE" sz="2000" dirty="0">
                <a:cs typeface="Calibri"/>
              </a:rPr>
              <a:t> und Button gleichzeitig sorgen für Beenden des Zuges</a:t>
            </a:r>
          </a:p>
          <a:p>
            <a:pPr>
              <a:lnSpc>
                <a:spcPct val="150000"/>
              </a:lnSpc>
            </a:pPr>
            <a:r>
              <a:rPr lang="de-DE" sz="2400" b="1" dirty="0" err="1">
                <a:cs typeface="Calibri"/>
              </a:rPr>
              <a:t>Mechanics</a:t>
            </a:r>
            <a:endParaRPr lang="de-DE" sz="2400" b="1" dirty="0">
              <a:cs typeface="Calibri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Drag &amp; Drop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Programm muss unerlaubte Züge verhindern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Automatisierte Prozesse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3169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8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3851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Konkrete Beispiele für Klassen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Game: </a:t>
            </a:r>
            <a:r>
              <a:rPr lang="de-DE" sz="2000" dirty="0">
                <a:cs typeface="Calibri"/>
              </a:rPr>
              <a:t>regelt Spielverlauf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Table: </a:t>
            </a:r>
            <a:r>
              <a:rPr lang="de-DE" sz="2000" dirty="0">
                <a:cs typeface="Calibri"/>
              </a:rPr>
              <a:t>Spielfeld, beinhaltet GUI-Elemente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Player: </a:t>
            </a:r>
            <a:r>
              <a:rPr lang="de-DE" sz="2000" dirty="0">
                <a:cs typeface="Calibri"/>
              </a:rPr>
              <a:t>verwaltet Karten und Stapel eines Spielers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Card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Pile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9221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9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7F27FAA-92C8-4AC8-A720-0B4A1070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188929C-2EBF-4401-9FC5-AABBE482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055EE04-50EE-42A4-8372-AEBFFC0FBD4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E8080646-2E6C-4400-9399-EADC5B56CE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98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691</Words>
  <Application>Microsoft Office PowerPoint</Application>
  <PresentationFormat>Breitbild</PresentationFormat>
  <Paragraphs>179</Paragraphs>
  <Slides>14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</vt:lpstr>
      <vt:lpstr>PowerPoint-Präsentation</vt:lpstr>
      <vt:lpstr>  Übersicht</vt:lpstr>
      <vt:lpstr>  Übersicht</vt:lpstr>
      <vt:lpstr>  Spielbeschreibung</vt:lpstr>
      <vt:lpstr>  Spielbeschreibung </vt:lpstr>
      <vt:lpstr>  Übersicht</vt:lpstr>
      <vt:lpstr>  Anforderungen</vt:lpstr>
      <vt:lpstr>  Anforderungen</vt:lpstr>
      <vt:lpstr>  Übersicht</vt:lpstr>
      <vt:lpstr>  Client / Server Networking</vt:lpstr>
      <vt:lpstr>  Client / Server Networking</vt:lpstr>
      <vt:lpstr>  Übersicht</vt:lpstr>
      <vt:lpstr>  Organisation</vt:lpstr>
      <vt:lpstr>  Organisation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Janni Batsilas</dc:creator>
  <cp:lastModifiedBy>Janni Batsilas</cp:lastModifiedBy>
  <cp:revision>188</cp:revision>
  <dcterms:created xsi:type="dcterms:W3CDTF">2020-02-29T17:57:39Z</dcterms:created>
  <dcterms:modified xsi:type="dcterms:W3CDTF">2020-03-11T09:14:59Z</dcterms:modified>
</cp:coreProperties>
</file>